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54"/>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516" r:id="rId170"/>
    <p:sldId id="504" r:id="rId171"/>
    <p:sldId id="505" r:id="rId172"/>
    <p:sldId id="506" r:id="rId173"/>
    <p:sldId id="507" r:id="rId174"/>
    <p:sldId id="508" r:id="rId175"/>
    <p:sldId id="509" r:id="rId176"/>
    <p:sldId id="510" r:id="rId177"/>
    <p:sldId id="511" r:id="rId178"/>
    <p:sldId id="512" r:id="rId179"/>
    <p:sldId id="513" r:id="rId180"/>
    <p:sldId id="514" r:id="rId181"/>
    <p:sldId id="515" r:id="rId182"/>
    <p:sldId id="517" r:id="rId183"/>
    <p:sldId id="518" r:id="rId184"/>
    <p:sldId id="519" r:id="rId185"/>
    <p:sldId id="520" r:id="rId186"/>
    <p:sldId id="521" r:id="rId187"/>
    <p:sldId id="522" r:id="rId188"/>
    <p:sldId id="523" r:id="rId189"/>
    <p:sldId id="524" r:id="rId190"/>
    <p:sldId id="525" r:id="rId191"/>
    <p:sldId id="526" r:id="rId192"/>
    <p:sldId id="527" r:id="rId193"/>
    <p:sldId id="528" r:id="rId194"/>
    <p:sldId id="529" r:id="rId195"/>
    <p:sldId id="530" r:id="rId196"/>
    <p:sldId id="534" r:id="rId197"/>
    <p:sldId id="535" r:id="rId198"/>
    <p:sldId id="536" r:id="rId199"/>
    <p:sldId id="544" r:id="rId200"/>
    <p:sldId id="532" r:id="rId201"/>
    <p:sldId id="533" r:id="rId202"/>
    <p:sldId id="541" r:id="rId203"/>
    <p:sldId id="537" r:id="rId204"/>
    <p:sldId id="543" r:id="rId205"/>
    <p:sldId id="542" r:id="rId206"/>
    <p:sldId id="538" r:id="rId207"/>
    <p:sldId id="545" r:id="rId208"/>
    <p:sldId id="546" r:id="rId209"/>
    <p:sldId id="549" r:id="rId210"/>
    <p:sldId id="550" r:id="rId211"/>
    <p:sldId id="551" r:id="rId212"/>
    <p:sldId id="552" r:id="rId213"/>
    <p:sldId id="556" r:id="rId214"/>
    <p:sldId id="553" r:id="rId215"/>
    <p:sldId id="554" r:id="rId216"/>
    <p:sldId id="555" r:id="rId217"/>
    <p:sldId id="557" r:id="rId218"/>
    <p:sldId id="558" r:id="rId219"/>
    <p:sldId id="561" r:id="rId220"/>
    <p:sldId id="559" r:id="rId221"/>
    <p:sldId id="540" r:id="rId222"/>
    <p:sldId id="562" r:id="rId223"/>
    <p:sldId id="563" r:id="rId224"/>
    <p:sldId id="564" r:id="rId225"/>
    <p:sldId id="586" r:id="rId226"/>
    <p:sldId id="565" r:id="rId227"/>
    <p:sldId id="566" r:id="rId228"/>
    <p:sldId id="567" r:id="rId229"/>
    <p:sldId id="568" r:id="rId230"/>
    <p:sldId id="569" r:id="rId231"/>
    <p:sldId id="591" r:id="rId232"/>
    <p:sldId id="539" r:id="rId233"/>
    <p:sldId id="570" r:id="rId234"/>
    <p:sldId id="571" r:id="rId235"/>
    <p:sldId id="572" r:id="rId236"/>
    <p:sldId id="573" r:id="rId237"/>
    <p:sldId id="574" r:id="rId238"/>
    <p:sldId id="576" r:id="rId239"/>
    <p:sldId id="575" r:id="rId240"/>
    <p:sldId id="577" r:id="rId241"/>
    <p:sldId id="587" r:id="rId242"/>
    <p:sldId id="578" r:id="rId243"/>
    <p:sldId id="579" r:id="rId244"/>
    <p:sldId id="580" r:id="rId245"/>
    <p:sldId id="581" r:id="rId246"/>
    <p:sldId id="582" r:id="rId247"/>
    <p:sldId id="584" r:id="rId248"/>
    <p:sldId id="588" r:id="rId249"/>
    <p:sldId id="585" r:id="rId250"/>
    <p:sldId id="583" r:id="rId251"/>
    <p:sldId id="589" r:id="rId252"/>
    <p:sldId id="590" r:id="rId25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 a fazer" id="{48308073-C3E0-450D-8C94-10686872EDC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40"/>
            <p14:sldId id="562"/>
            <p14:sldId id="563"/>
            <p14:sldId id="564"/>
            <p14:sldId id="586"/>
            <p14:sldId id="565"/>
            <p14:sldId id="566"/>
            <p14:sldId id="567"/>
            <p14:sldId id="568"/>
            <p14:sldId id="569"/>
            <p14:sldId id="591"/>
            <p14:sldId id="539"/>
            <p14:sldId id="570"/>
            <p14:sldId id="571"/>
            <p14:sldId id="572"/>
            <p14:sldId id="573"/>
            <p14:sldId id="574"/>
            <p14:sldId id="576"/>
            <p14:sldId id="575"/>
            <p14:sldId id="577"/>
            <p14:sldId id="587"/>
            <p14:sldId id="578"/>
            <p14:sldId id="579"/>
            <p14:sldId id="580"/>
            <p14:sldId id="581"/>
            <p14:sldId id="582"/>
            <p14:sldId id="584"/>
            <p14:sldId id="588"/>
            <p14:sldId id="585"/>
            <p14:sldId id="583"/>
            <p14:sldId id="589"/>
            <p14:sldId id="590"/>
          </p14:sldIdLst>
        </p14:section>
        <p14:section name="Transações e Segurança - a fazer" id="{A2356CC7-2DBC-4458-A81C-16F9814C72DD}">
          <p14:sldIdLst/>
        </p14:section>
        <p14:section name="Web Services - a fazer" id="{61784615-8716-4566-BE2A-3DD6730193CC}">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notesMaster" Target="notesMasters/notes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commentAuthors" Target="commentAuthor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06/03/2015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06/03/2015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06/03/2015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06/03/2015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06/03/2015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06/03/2015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06/03/2015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06/03/2015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06/03/2015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82.png"/><Relationship Id="rId4" Type="http://schemas.openxmlformats.org/officeDocument/2006/relationships/hyperlink" Target="http://software-corporativo.googlecode.com/svn/trunk/alo_cliente/" TargetMode="External"/></Relationships>
</file>

<file path=ppt/slides/_rels/slide212.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0.png"/></Relationships>
</file>

<file path=ppt/slides/_rels/slide22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4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err="1"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a:t>
            </a:r>
            <a:r>
              <a:rPr lang="en-US" dirty="0" smtClean="0"/>
              <a:t>.</a:t>
            </a:r>
            <a:endParaRPr lang="pt-BR" dirty="0" smtClean="0"/>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166281" y="2511813"/>
            <a:ext cx="4242846" cy="1240216"/>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921801" y="1502402"/>
            <a:ext cx="5375967" cy="2916617"/>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threads a acessarem um método concorrentemente. Por </a:t>
            </a:r>
            <a:r>
              <a:rPr lang="pt-BR" dirty="0"/>
              <a:t>outro lado</a:t>
            </a:r>
            <a:r>
              <a:rPr lang="pt-BR"/>
              <a:t>, </a:t>
            </a:r>
            <a:r>
              <a:rPr lang="pt-BR" smtClean="0"/>
              <a:t>@</a:t>
            </a:r>
            <a:r>
              <a:rPr lang="pt-BR" noProof="1" smtClean="0"/>
              <a:t>Lock(LockType.WRITE</a:t>
            </a:r>
            <a:r>
              <a:rPr lang="pt-BR" dirty="0" smtClean="0"/>
              <a:t>) </a:t>
            </a:r>
            <a:endParaRPr lang="pt-BR" dirty="0"/>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desanexadas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21349</TotalTime>
  <Words>11719</Words>
  <Application>Microsoft Office PowerPoint</Application>
  <PresentationFormat>Widescreen</PresentationFormat>
  <Paragraphs>888</Paragraphs>
  <Slides>252</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252</vt:i4>
      </vt:variant>
    </vt:vector>
  </HeadingPairs>
  <TitlesOfParts>
    <vt:vector size="256"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1357</cp:revision>
  <cp:lastPrinted>2015-03-02T16:55:32Z</cp:lastPrinted>
  <dcterms:created xsi:type="dcterms:W3CDTF">2015-01-24T14:19:26Z</dcterms:created>
  <dcterms:modified xsi:type="dcterms:W3CDTF">2015-03-06T19:50:58Z</dcterms:modified>
</cp:coreProperties>
</file>